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9" r:id="rId6"/>
    <p:sldId id="266" r:id="rId7"/>
    <p:sldId id="267" r:id="rId8"/>
    <p:sldId id="259" r:id="rId9"/>
    <p:sldId id="264" r:id="rId10"/>
    <p:sldId id="263" r:id="rId11"/>
    <p:sldId id="262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39" d="100"/>
          <a:sy n="39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5640965-D904-46E7-82B1-46FE8015295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145216-651A-455C-B6E1-4E36156EF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965-D904-46E7-82B1-46FE8015295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5216-651A-455C-B6E1-4E36156EF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5640965-D904-46E7-82B1-46FE8015295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tačiakampis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F145216-651A-455C-B6E1-4E36156EF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965-D904-46E7-82B1-46FE8015295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145216-651A-455C-B6E1-4E36156EF8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7" name="Stačiakampis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2" name="Datos vietos rezervavimo ženklas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965-D904-46E7-82B1-46FE8015295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13" name="Skaidrės numerio vietos rezervavimo ženklas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F145216-651A-455C-B6E1-4E36156EF8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oraštės vietos rezervavimo ženklas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8" name="Datos vietos rezervavimo ženklas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5640965-D904-46E7-82B1-46FE8015295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10" name="Skaidrės numerio vietos rezervavimo ženklas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F145216-651A-455C-B6E1-4E36156EF8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oraštės vietos rezervavimo ženklas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5640965-D904-46E7-82B1-46FE8015295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12" name="Skaidrės numerio vietos rezervavimo ženklas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F145216-651A-455C-B6E1-4E36156EF8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oraštės vietos rezervavimo ženklas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ksto vietos rezervavimo ženklas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15" name="Teksto vietos rezervavimo ženklas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965-D904-46E7-82B1-46FE8015295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145216-651A-455C-B6E1-4E36156EF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965-D904-46E7-82B1-46FE8015295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145216-651A-455C-B6E1-4E36156EF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965-D904-46E7-82B1-46FE8015295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145216-651A-455C-B6E1-4E36156EF8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8" name="Stačiakampis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1" name="Stačiakampis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os vietos rezervavimo ženklas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5640965-D904-46E7-82B1-46FE8015295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13" name="Skaidrės numerio vietos rezervavimo ženklas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F145216-651A-455C-B6E1-4E36156EF8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oraštės vietos rezervavimo ženklas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640965-D904-46E7-82B1-46FE8015295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ačiakampis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145216-651A-455C-B6E1-4E36156EF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J</a:t>
            </a:r>
            <a:r>
              <a:rPr lang="lt-LT" dirty="0" smtClean="0"/>
              <a:t>EWS </a:t>
            </a:r>
            <a:r>
              <a:rPr lang="en-GB" dirty="0" smtClean="0"/>
              <a:t>in </a:t>
            </a:r>
            <a:r>
              <a:rPr lang="lt-LT" dirty="0" smtClean="0"/>
              <a:t>ŠE</a:t>
            </a:r>
            <a:r>
              <a:rPr lang="en-GB" dirty="0" err="1" smtClean="0"/>
              <a:t>duva</a:t>
            </a:r>
            <a:endParaRPr lang="en-US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ŠEDUVA GIMNASIUM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15min.lt/images/photos/625571/original/wp_20150525_11_43_54_pro-5592a3665b463.jpg"/>
          <p:cNvPicPr>
            <a:picLocks noChangeAspect="1" noChangeArrowheads="1"/>
          </p:cNvPicPr>
          <p:nvPr/>
        </p:nvPicPr>
        <p:blipFill>
          <a:blip r:embed="rId2" cstate="print"/>
          <a:srcRect b="37417"/>
          <a:stretch>
            <a:fillRect/>
          </a:stretch>
        </p:blipFill>
        <p:spPr bwMode="auto">
          <a:xfrm>
            <a:off x="0" y="3645024"/>
            <a:ext cx="9144000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3671320" cy="4495800"/>
          </a:xfrm>
        </p:spPr>
        <p:txBody>
          <a:bodyPr/>
          <a:lstStyle/>
          <a:p>
            <a:pPr>
              <a:buNone/>
            </a:pPr>
            <a:r>
              <a:rPr lang="lt-LT" dirty="0"/>
              <a:t>T</a:t>
            </a:r>
            <a:r>
              <a:rPr lang="en-US" dirty="0" err="1" smtClean="0"/>
              <a:t>oday</a:t>
            </a:r>
            <a:r>
              <a:rPr lang="en-US" dirty="0" smtClean="0"/>
              <a:t> </a:t>
            </a:r>
            <a:r>
              <a:rPr lang="lt-LT" dirty="0" err="1"/>
              <a:t>a</a:t>
            </a:r>
            <a:r>
              <a:rPr lang="lt-LT" dirty="0" err="1" smtClean="0"/>
              <a:t>n</a:t>
            </a:r>
            <a:r>
              <a:rPr lang="lt-LT" dirty="0" smtClean="0"/>
              <a:t> </a:t>
            </a:r>
            <a:r>
              <a:rPr lang="en-US" dirty="0" smtClean="0"/>
              <a:t>ancient Jewish cemetery</a:t>
            </a:r>
            <a:r>
              <a:rPr lang="lt-LT" dirty="0" smtClean="0"/>
              <a:t> </a:t>
            </a:r>
            <a:r>
              <a:rPr lang="en-US" dirty="0"/>
              <a:t>remind</a:t>
            </a:r>
            <a:r>
              <a:rPr lang="lt-LT" dirty="0"/>
              <a:t>s</a:t>
            </a:r>
            <a:r>
              <a:rPr lang="en-US" dirty="0"/>
              <a:t> </a:t>
            </a:r>
            <a:r>
              <a:rPr lang="en-US" dirty="0" smtClean="0"/>
              <a:t>us</a:t>
            </a:r>
            <a:r>
              <a:rPr lang="lt-LT" dirty="0" smtClean="0"/>
              <a:t> </a:t>
            </a:r>
            <a:r>
              <a:rPr lang="lt-LT" dirty="0"/>
              <a:t> </a:t>
            </a:r>
            <a:r>
              <a:rPr lang="lt-LT" dirty="0" err="1" smtClean="0"/>
              <a:t>the</a:t>
            </a:r>
            <a:r>
              <a:rPr lang="en-US" dirty="0" smtClean="0"/>
              <a:t> </a:t>
            </a:r>
            <a:r>
              <a:rPr lang="en-US" dirty="0"/>
              <a:t>large Jewish community </a:t>
            </a:r>
            <a:r>
              <a:rPr lang="en-US" dirty="0" smtClean="0"/>
              <a:t> </a:t>
            </a:r>
            <a:r>
              <a:rPr lang="en-US" dirty="0"/>
              <a:t>.</a:t>
            </a:r>
          </a:p>
        </p:txBody>
      </p:sp>
      <p:pic>
        <p:nvPicPr>
          <p:cNvPr id="2052" name="Picture 4" descr="http://iq.lt/wp-content/uploads/2015/09/Stetlas3.jpg"/>
          <p:cNvPicPr>
            <a:picLocks noChangeAspect="1" noChangeArrowheads="1"/>
          </p:cNvPicPr>
          <p:nvPr/>
        </p:nvPicPr>
        <p:blipFill>
          <a:blip r:embed="rId3" cstate="print"/>
          <a:srcRect l="13846" r="8846" b="9231"/>
          <a:stretch>
            <a:fillRect/>
          </a:stretch>
        </p:blipFill>
        <p:spPr bwMode="auto">
          <a:xfrm>
            <a:off x="4499992" y="404664"/>
            <a:ext cx="4037915" cy="355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99792" y="1772816"/>
            <a:ext cx="57933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6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THANK YOU FOR </a:t>
            </a:r>
          </a:p>
          <a:p>
            <a:r>
              <a:rPr lang="lt-LT" sz="6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YOUR ATTENTION</a:t>
            </a:r>
            <a:endParaRPr lang="en-US" sz="6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90600" y="188640"/>
            <a:ext cx="8153400" cy="990600"/>
          </a:xfrm>
        </p:spPr>
        <p:txBody>
          <a:bodyPr/>
          <a:lstStyle/>
          <a:p>
            <a:r>
              <a:rPr lang="lt-LT" dirty="0" smtClean="0"/>
              <a:t>EARLY HISTORY IN ŠEDUVA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  </a:t>
            </a:r>
            <a:r>
              <a:rPr lang="en-US" dirty="0" smtClean="0"/>
              <a:t>As early as the 8th century Jews lived in </a:t>
            </a:r>
            <a:r>
              <a:rPr lang="lt-LT" dirty="0" smtClean="0"/>
              <a:t>many </a:t>
            </a:r>
            <a:r>
              <a:rPr lang="en-US" dirty="0" smtClean="0"/>
              <a:t>parts of the</a:t>
            </a:r>
            <a:r>
              <a:rPr lang="lt-LT" dirty="0" smtClean="0"/>
              <a:t> </a:t>
            </a:r>
            <a:r>
              <a:rPr lang="en-US" dirty="0" smtClean="0"/>
              <a:t>Lithuanian territory.</a:t>
            </a:r>
            <a:endParaRPr lang="en-US" dirty="0"/>
          </a:p>
        </p:txBody>
      </p:sp>
      <p:pic>
        <p:nvPicPr>
          <p:cNvPr id="10242" name="Picture 2" descr="https://scontent-frt3-1.xx.fbcdn.net/v/t34.0-12/13141080_1098765610165583_1874020032_n.jpg?oh=50067c7bfa826a2518f54721e71aa40b&amp;oe=572C116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780928"/>
            <a:ext cx="4797094" cy="3448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</a:t>
            </a:r>
            <a:r>
              <a:rPr lang="lt-LT" dirty="0" smtClean="0"/>
              <a:t>Šeduva</a:t>
            </a:r>
            <a:r>
              <a:rPr lang="en-US" dirty="0" smtClean="0"/>
              <a:t> Jews made up 61</a:t>
            </a:r>
            <a:r>
              <a:rPr lang="lt-LT" dirty="0" smtClean="0"/>
              <a:t>,</a:t>
            </a:r>
            <a:r>
              <a:rPr lang="ru-RU" dirty="0" smtClean="0"/>
              <a:t>2</a:t>
            </a:r>
            <a:r>
              <a:rPr lang="en-US" dirty="0" smtClean="0"/>
              <a:t> percent of the population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4868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 smtClean="0">
                <a:solidFill>
                  <a:schemeClr val="accent1">
                    <a:lumMod val="75000"/>
                  </a:schemeClr>
                </a:solidFill>
              </a:rPr>
              <a:t>POPULATION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https://scontent-frt3-1.xx.fbcdn.net/v/t34.0-12/13162219_1098765603498917_226771202_n.jpg?oh=5f6ce9057403c16c4bf229bb0c8aec13&amp;oe=572D0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17032"/>
            <a:ext cx="4058513" cy="254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1">
                <a:tint val="66000"/>
                <a:satMod val="160000"/>
                <a:alpha val="6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ACTIVITY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03368" cy="4495800"/>
          </a:xfrm>
        </p:spPr>
        <p:txBody>
          <a:bodyPr/>
          <a:lstStyle/>
          <a:p>
            <a:r>
              <a:rPr lang="en-US" dirty="0" smtClean="0"/>
              <a:t>Jews influenced </a:t>
            </a:r>
            <a:r>
              <a:rPr lang="en-US" dirty="0" err="1" smtClean="0"/>
              <a:t>basicly</a:t>
            </a:r>
            <a:r>
              <a:rPr lang="en-US" dirty="0" smtClean="0"/>
              <a:t> </a:t>
            </a:r>
            <a:r>
              <a:rPr lang="lt-LT" dirty="0"/>
              <a:t> </a:t>
            </a:r>
            <a:r>
              <a:rPr lang="lt-LT" dirty="0" err="1" smtClean="0"/>
              <a:t>all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life</a:t>
            </a:r>
            <a:r>
              <a:rPr lang="lt-LT" dirty="0" smtClean="0"/>
              <a:t> </a:t>
            </a:r>
            <a:r>
              <a:rPr lang="lt-LT" dirty="0" err="1" smtClean="0"/>
              <a:t>spheres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smtClean="0"/>
              <a:t> Šeduva</a:t>
            </a:r>
            <a:endParaRPr lang="en-US" dirty="0"/>
          </a:p>
        </p:txBody>
      </p:sp>
      <p:pic>
        <p:nvPicPr>
          <p:cNvPr id="4098" name="Picture 2" descr="https://scontent-frt3-1.xx.fbcdn.net/v/t34.0-12/13101479_1098765596832251_1024101124_n.jpg?oh=eb4190b23520c53b68b19de6cd5e8503&amp;oe=572C1E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0794" y="332656"/>
            <a:ext cx="4733206" cy="3149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scontent-frt3-1.xx.fbcdn.net/v/t34.0-12/13162057_1099323613443116_1403610915_n.jpg?oh=b2430115fe4f66dc4b8f3ad338f47ca0&amp;oe=572D29D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14725"/>
            <a:ext cx="8058150" cy="334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823448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Jews in </a:t>
            </a:r>
            <a:r>
              <a:rPr lang="lt-LT" dirty="0" smtClean="0"/>
              <a:t>Š</a:t>
            </a:r>
            <a:r>
              <a:rPr lang="en-US" dirty="0" err="1" smtClean="0"/>
              <a:t>eduva</a:t>
            </a:r>
            <a:r>
              <a:rPr lang="en-US" dirty="0" smtClean="0"/>
              <a:t> had four synagogues, windmill, many shops, restaurants, lemonade shop, bakery, bank and even their own school.</a:t>
            </a:r>
            <a:endParaRPr lang="en-US" dirty="0"/>
          </a:p>
        </p:txBody>
      </p:sp>
      <p:pic>
        <p:nvPicPr>
          <p:cNvPr id="24578" name="Picture 2" descr="https://scontent-frt3-1.xx.fbcdn.net/v/t34.0-12/13162215_1098765593498918_1033800850_n.jpg?oh=c90e99cd68ba7d9bf21c99d11f0819e0&amp;oe=572C21D2"/>
          <p:cNvPicPr>
            <a:picLocks noChangeAspect="1" noChangeArrowheads="1"/>
          </p:cNvPicPr>
          <p:nvPr/>
        </p:nvPicPr>
        <p:blipFill>
          <a:blip r:embed="rId2" cstate="print"/>
          <a:srcRect t="35069" r="4984" b="14579"/>
          <a:stretch>
            <a:fillRect/>
          </a:stretch>
        </p:blipFill>
        <p:spPr bwMode="auto">
          <a:xfrm>
            <a:off x="0" y="3717032"/>
            <a:ext cx="914400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s://scontent-frt3-1.xx.fbcdn.net/v/t34.0-12/13140689_1098765583498919_1508448750_n.jpg?oh=ee214489995f7c6cb927ca13287c59a6&amp;oe=572CFD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764704"/>
            <a:ext cx="3715172" cy="2669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TRADITIONS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Like all Jews </a:t>
            </a:r>
            <a:r>
              <a:rPr lang="lt-LT" dirty="0" err="1"/>
              <a:t>Š</a:t>
            </a:r>
            <a:r>
              <a:rPr lang="en-US" dirty="0" err="1" smtClean="0"/>
              <a:t>eduva</a:t>
            </a:r>
            <a:r>
              <a:rPr lang="en-US" dirty="0" smtClean="0"/>
              <a:t>  Jewish inhabitants followed their traditions.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HERITAGE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   </a:t>
            </a:r>
            <a:r>
              <a:rPr lang="lt-LT" dirty="0" err="1" smtClean="0"/>
              <a:t>Most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buildings</a:t>
            </a:r>
            <a:r>
              <a:rPr lang="lt-LT" dirty="0" smtClean="0"/>
              <a:t> </a:t>
            </a:r>
            <a:r>
              <a:rPr lang="lt-LT" dirty="0" err="1" smtClean="0"/>
              <a:t>in</a:t>
            </a:r>
            <a:r>
              <a:rPr lang="lt-LT" dirty="0" smtClean="0"/>
              <a:t> Šeduva </a:t>
            </a:r>
            <a:r>
              <a:rPr lang="lt-LT" dirty="0" err="1" smtClean="0"/>
              <a:t>were</a:t>
            </a:r>
            <a:r>
              <a:rPr lang="lt-LT" dirty="0" smtClean="0"/>
              <a:t> </a:t>
            </a:r>
            <a:r>
              <a:rPr lang="lt-LT" dirty="0" err="1" smtClean="0"/>
              <a:t>built</a:t>
            </a:r>
            <a:r>
              <a:rPr lang="lt-LT" dirty="0" smtClean="0"/>
              <a:t> </a:t>
            </a:r>
            <a:r>
              <a:rPr lang="lt-LT" dirty="0" err="1" smtClean="0"/>
              <a:t>by</a:t>
            </a:r>
            <a:r>
              <a:rPr lang="lt-LT" dirty="0" smtClean="0"/>
              <a:t> </a:t>
            </a:r>
            <a:r>
              <a:rPr lang="lt-LT" dirty="0" err="1" smtClean="0"/>
              <a:t>Jews</a:t>
            </a:r>
            <a:r>
              <a:rPr lang="lt-LT" dirty="0" smtClean="0"/>
              <a:t> </a:t>
            </a:r>
            <a:r>
              <a:rPr lang="lt-LT" dirty="0" err="1" smtClean="0"/>
              <a:t>people</a:t>
            </a:r>
            <a:r>
              <a:rPr lang="lt-LT" dirty="0" smtClean="0"/>
              <a:t>. </a:t>
            </a:r>
            <a:r>
              <a:rPr lang="lt-LT" dirty="0" err="1" smtClean="0"/>
              <a:t>Some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them</a:t>
            </a:r>
            <a:r>
              <a:rPr lang="lt-LT" dirty="0" smtClean="0"/>
              <a:t> </a:t>
            </a:r>
            <a:r>
              <a:rPr lang="lt-LT" dirty="0" err="1" smtClean="0"/>
              <a:t>still</a:t>
            </a:r>
            <a:r>
              <a:rPr lang="lt-LT" dirty="0" smtClean="0"/>
              <a:t> </a:t>
            </a:r>
            <a:r>
              <a:rPr lang="lt-LT" dirty="0" err="1" smtClean="0"/>
              <a:t>stand</a:t>
            </a:r>
            <a:r>
              <a:rPr lang="lt-LT" dirty="0" smtClean="0"/>
              <a:t>.</a:t>
            </a:r>
            <a:endParaRPr lang="en-US" dirty="0"/>
          </a:p>
        </p:txBody>
      </p:sp>
      <p:pic>
        <p:nvPicPr>
          <p:cNvPr id="2050" name="Picture 2" descr="https://scontent-frt3-1.xx.fbcdn.net/v/t34.0-12/13180937_1099274903447987_1817682537_n.jpg?oh=2562c169937f4c0e502901d5a7e00e98&amp;oe=572BE26A"/>
          <p:cNvPicPr>
            <a:picLocks noChangeAspect="1" noChangeArrowheads="1"/>
          </p:cNvPicPr>
          <p:nvPr/>
        </p:nvPicPr>
        <p:blipFill>
          <a:blip r:embed="rId2" cstate="print"/>
          <a:srcRect b="19676"/>
          <a:stretch>
            <a:fillRect/>
          </a:stretch>
        </p:blipFill>
        <p:spPr bwMode="auto">
          <a:xfrm>
            <a:off x="5872708" y="2186660"/>
            <a:ext cx="3271292" cy="467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scontent-frt3-1.xx.fbcdn.net/hphotos-xlf1/v/t35.0-12/13169939_1099274913447986_495533063_o.jpg?oh=796bc28598d81b6472ef2ed912c4ef2a&amp;oe=572C1DAE"/>
          <p:cNvPicPr>
            <a:picLocks noChangeAspect="1" noChangeArrowheads="1"/>
          </p:cNvPicPr>
          <p:nvPr/>
        </p:nvPicPr>
        <p:blipFill>
          <a:blip r:embed="rId3" cstate="print"/>
          <a:srcRect l="5476" r="6915"/>
          <a:stretch>
            <a:fillRect/>
          </a:stretch>
        </p:blipFill>
        <p:spPr bwMode="auto">
          <a:xfrm>
            <a:off x="0" y="3068960"/>
            <a:ext cx="5760640" cy="3303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1"/>
          <p:cNvSpPr>
            <a:spLocks noGrp="1"/>
          </p:cNvSpPr>
          <p:nvPr>
            <p:ph type="body" idx="1"/>
          </p:nvPr>
        </p:nvSpPr>
        <p:spPr>
          <a:xfrm>
            <a:off x="323528" y="2708920"/>
            <a:ext cx="8820472" cy="2304256"/>
          </a:xfrm>
        </p:spPr>
        <p:txBody>
          <a:bodyPr>
            <a:normAutofit/>
          </a:bodyPr>
          <a:lstStyle/>
          <a:p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en-US" dirty="0" smtClean="0"/>
              <a:t>biggest disaster of the Jewish people was the German occupation and the genocide which took place in</a:t>
            </a:r>
            <a:r>
              <a:rPr lang="lt-LT" dirty="0" smtClean="0"/>
              <a:t>.</a:t>
            </a:r>
            <a:endParaRPr lang="en-US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755576" y="1628800"/>
            <a:ext cx="9612560" cy="14946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Second World War and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en-US" dirty="0" smtClean="0"/>
              <a:t> the</a:t>
            </a:r>
            <a:r>
              <a:rPr lang="lt-LT" dirty="0" smtClean="0"/>
              <a:t> </a:t>
            </a:r>
            <a:r>
              <a:rPr lang="en-US" dirty="0" smtClean="0"/>
              <a:t>Holocaust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6388" name="Picture 4" descr="http://www.hist-chron.com/judentum-aktenlage/hol/EncJud_judenstern-d/011-Deutschland-judenstern-m-inschrift-jude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7D7D7"/>
              </a:clrFrom>
              <a:clrTo>
                <a:srgbClr val="C7D7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91687">
            <a:off x="-64128" y="287409"/>
            <a:ext cx="2510405" cy="2327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3212232" y="2708920"/>
            <a:ext cx="5931768" cy="3124944"/>
          </a:xfrm>
        </p:spPr>
        <p:txBody>
          <a:bodyPr>
            <a:noAutofit/>
          </a:bodyPr>
          <a:lstStyle/>
          <a:p>
            <a:r>
              <a:rPr lang="lt-LT" sz="3200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lt-LT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t-LT" sz="3200" dirty="0" err="1" smtClean="0">
                <a:solidFill>
                  <a:schemeClr val="accent1">
                    <a:lumMod val="50000"/>
                  </a:schemeClr>
                </a:solidFill>
              </a:rPr>
              <a:t>order</a:t>
            </a:r>
            <a:r>
              <a:rPr lang="lt-LT" sz="3200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lt-LT" sz="3200" dirty="0" err="1" smtClean="0">
                <a:solidFill>
                  <a:schemeClr val="accent1">
                    <a:lumMod val="50000"/>
                  </a:schemeClr>
                </a:solidFill>
              </a:rPr>
              <a:t>honour</a:t>
            </a:r>
            <a:r>
              <a:rPr lang="lt-LT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t-LT" sz="3200" dirty="0" err="1" smtClean="0">
                <a:solidFill>
                  <a:schemeClr val="accent1">
                    <a:lumMod val="50000"/>
                  </a:schemeClr>
                </a:solidFill>
              </a:rPr>
              <a:t>Holocaust</a:t>
            </a:r>
            <a:r>
              <a:rPr lang="lt-LT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t-LT" sz="3200" dirty="0" err="1" smtClean="0">
                <a:solidFill>
                  <a:schemeClr val="accent1">
                    <a:lumMod val="50000"/>
                  </a:schemeClr>
                </a:solidFill>
              </a:rPr>
              <a:t>victims</a:t>
            </a:r>
            <a:r>
              <a:rPr lang="lt-LT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t-LT" sz="3200" dirty="0" err="1" smtClean="0">
                <a:solidFill>
                  <a:schemeClr val="accent1">
                    <a:lumMod val="50000"/>
                  </a:schemeClr>
                </a:solidFill>
              </a:rPr>
              <a:t>sculpture</a:t>
            </a:r>
            <a:r>
              <a:rPr lang="lt-LT" sz="3200" dirty="0" smtClean="0">
                <a:solidFill>
                  <a:schemeClr val="accent1">
                    <a:lumMod val="50000"/>
                  </a:schemeClr>
                </a:solidFill>
              </a:rPr>
              <a:t> ‘’</a:t>
            </a:r>
            <a:r>
              <a:rPr lang="lt-LT" sz="3200" dirty="0" err="1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lt-LT" sz="3200" dirty="0" err="1" smtClean="0">
                <a:solidFill>
                  <a:schemeClr val="accent1">
                    <a:lumMod val="50000"/>
                  </a:schemeClr>
                </a:solidFill>
              </a:rPr>
              <a:t>ost</a:t>
            </a:r>
            <a:r>
              <a:rPr lang="lt-LT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t-LT" sz="3200" dirty="0" err="1" smtClean="0">
                <a:solidFill>
                  <a:schemeClr val="accent1">
                    <a:lumMod val="50000"/>
                  </a:schemeClr>
                </a:solidFill>
              </a:rPr>
              <a:t>Shetl</a:t>
            </a:r>
            <a:r>
              <a:rPr lang="lt-LT" sz="32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lt-LT" sz="3200" dirty="0" err="1" smtClean="0">
                <a:solidFill>
                  <a:schemeClr val="accent1">
                    <a:lumMod val="50000"/>
                  </a:schemeClr>
                </a:solidFill>
              </a:rPr>
              <a:t>was</a:t>
            </a:r>
            <a:r>
              <a:rPr lang="lt-LT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t-LT" sz="3200" dirty="0" err="1" smtClean="0">
                <a:solidFill>
                  <a:schemeClr val="accent1">
                    <a:lumMod val="50000"/>
                  </a:schemeClr>
                </a:solidFill>
              </a:rPr>
              <a:t>built</a:t>
            </a:r>
            <a:r>
              <a:rPr lang="lt-LT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t-LT" sz="3200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lt-LT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t-LT" sz="3200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lt-LT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t-LT" sz="3200" dirty="0" err="1" smtClean="0">
                <a:solidFill>
                  <a:schemeClr val="accent1">
                    <a:lumMod val="50000"/>
                  </a:schemeClr>
                </a:solidFill>
              </a:rPr>
              <a:t>town</a:t>
            </a:r>
            <a:r>
              <a:rPr lang="lt-LT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t-LT" sz="3200" dirty="0" err="1" smtClean="0">
                <a:solidFill>
                  <a:schemeClr val="accent1">
                    <a:lumMod val="50000"/>
                  </a:schemeClr>
                </a:solidFill>
              </a:rPr>
              <a:t>center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lostshtetl.com/wp-content/uploads/2016/04/OM4A8571.jpg"/>
          <p:cNvPicPr>
            <a:picLocks noChangeAspect="1" noChangeArrowheads="1"/>
          </p:cNvPicPr>
          <p:nvPr/>
        </p:nvPicPr>
        <p:blipFill>
          <a:blip r:embed="rId2" cstate="print"/>
          <a:srcRect l="11046" r="17153" b="10000"/>
          <a:stretch>
            <a:fillRect/>
          </a:stretch>
        </p:blipFill>
        <p:spPr bwMode="auto">
          <a:xfrm>
            <a:off x="251520" y="188640"/>
            <a:ext cx="2808312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499992" y="1700808"/>
            <a:ext cx="2698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MEMORIAL</a:t>
            </a:r>
            <a:endParaRPr lang="en-US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a">
  <a:themeElements>
    <a:clrScheme name="Pasirinktinis 28">
      <a:dk1>
        <a:sysClr val="windowText" lastClr="000000"/>
      </a:dk1>
      <a:lt1>
        <a:srgbClr val="D1DFEB"/>
      </a:lt1>
      <a:dk2>
        <a:srgbClr val="27455D"/>
      </a:dk2>
      <a:lt2>
        <a:srgbClr val="B4CADF"/>
      </a:lt2>
      <a:accent1>
        <a:srgbClr val="42729E"/>
      </a:accent1>
      <a:accent2>
        <a:srgbClr val="42729E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437</TotalTime>
  <Words>171</Words>
  <Application>Microsoft Office PowerPoint</Application>
  <PresentationFormat>Demonstracija ekrane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3" baseType="lpstr">
      <vt:lpstr>Mediana</vt:lpstr>
      <vt:lpstr>JEWS in ŠEduva</vt:lpstr>
      <vt:lpstr>EARLY HISTORY IN ŠEDUVA</vt:lpstr>
      <vt:lpstr>PowerPoint pristatymas</vt:lpstr>
      <vt:lpstr>ACTIVITY</vt:lpstr>
      <vt:lpstr>PowerPoint pristatymas</vt:lpstr>
      <vt:lpstr>TRADITIONS</vt:lpstr>
      <vt:lpstr>HERITAGE</vt:lpstr>
      <vt:lpstr>The Second World War and  the Holocaust </vt:lpstr>
      <vt:lpstr>In order to honour Holocaust victims sculpture ‘’Lost Shetl” was built in the town center</vt:lpstr>
      <vt:lpstr>PowerPoint pristatymas</vt:lpstr>
      <vt:lpstr>PowerPoint pristatymas</vt:lpstr>
      <vt:lpstr>PowerPoint pristatymas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JEWS in ŠEduva</dc:title>
  <dc:creator>Uge</dc:creator>
  <cp:lastModifiedBy>Laima</cp:lastModifiedBy>
  <cp:revision>9</cp:revision>
  <dcterms:created xsi:type="dcterms:W3CDTF">2016-05-03T17:47:34Z</dcterms:created>
  <dcterms:modified xsi:type="dcterms:W3CDTF">2016-05-31T07:27:03Z</dcterms:modified>
</cp:coreProperties>
</file>